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5" r:id="rId3"/>
    <p:sldId id="30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2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301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03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07" r:id="rId44"/>
    <p:sldId id="305" r:id="rId4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6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4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0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7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8D036-C445-471D-9C7B-4FDC7B45269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354B9-6F1E-4AE8-B9B1-7CAD105B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91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2016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3196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wer c 11607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E67BD0-D7D1-4020-8673-E371C221950A}"/>
              </a:ext>
            </a:extLst>
          </p:cNvPr>
          <p:cNvSpPr/>
          <p:nvPr/>
        </p:nvSpPr>
        <p:spPr>
          <a:xfrm>
            <a:off x="6916615" y="2566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Trower</a:t>
            </a:r>
            <a:r>
              <a:rPr lang="en-GB" dirty="0"/>
              <a:t> (Cranleigh) c &amp; b Clutterbuck</a:t>
            </a:r>
          </a:p>
        </p:txBody>
      </p:sp>
    </p:spTree>
    <p:extLst>
      <p:ext uri="{BB962C8B-B14F-4D97-AF65-F5344CB8AC3E}">
        <p14:creationId xmlns:p14="http://schemas.microsoft.com/office/powerpoint/2010/main" val="21388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per ro 11607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0"/>
            <a:ext cx="116919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9F3EF6-FB9C-4682-A064-96D5BD1A45FC}"/>
              </a:ext>
            </a:extLst>
          </p:cNvPr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ARUNDEL - JULY 1: National Schools Twenty20 Finals Day 2016, first semi-final Cranleigh v Millfield, Cooper (Cranleigh) is run out by a throw from Lace, </a:t>
            </a:r>
          </a:p>
          <a:p>
            <a:r>
              <a:rPr lang="en-GB" dirty="0"/>
              <a:t>11607715</a:t>
            </a:r>
          </a:p>
          <a:p>
            <a:r>
              <a:rPr lang="en-GB" dirty="0"/>
              <a:t>photograph by Patrick Eagar</a:t>
            </a:r>
          </a:p>
        </p:txBody>
      </p:sp>
    </p:spTree>
    <p:extLst>
      <p:ext uri="{BB962C8B-B14F-4D97-AF65-F5344CB8AC3E}">
        <p14:creationId xmlns:p14="http://schemas.microsoft.com/office/powerpoint/2010/main" val="23364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y ro 116077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0"/>
            <a:ext cx="103695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F66F07-E36C-4991-8C01-628DC93898BE}"/>
              </a:ext>
            </a:extLst>
          </p:cNvPr>
          <p:cNvSpPr/>
          <p:nvPr/>
        </p:nvSpPr>
        <p:spPr>
          <a:xfrm>
            <a:off x="2963594" y="5260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Charlie Terry (Cranleigh) is run out in the final over as McCoy removes the bails after a throw from Lace</a:t>
            </a:r>
          </a:p>
        </p:txBody>
      </p:sp>
    </p:spTree>
    <p:extLst>
      <p:ext uri="{BB962C8B-B14F-4D97-AF65-F5344CB8AC3E}">
        <p14:creationId xmlns:p14="http://schemas.microsoft.com/office/powerpoint/2010/main" val="39684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nouth 11607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47" y="0"/>
            <a:ext cx="48879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777DCA-32C4-487C-B94B-132E946B8C42}"/>
              </a:ext>
            </a:extLst>
          </p:cNvPr>
          <p:cNvSpPr/>
          <p:nvPr/>
        </p:nvSpPr>
        <p:spPr>
          <a:xfrm>
            <a:off x="0" y="1086619"/>
            <a:ext cx="3516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Finlay </a:t>
            </a:r>
            <a:r>
              <a:rPr lang="en-GB" dirty="0" err="1"/>
              <a:t>Trenouth</a:t>
            </a:r>
            <a:r>
              <a:rPr lang="en-GB" dirty="0"/>
              <a:t> (Millfield) drives Angus Dahl during his 13</a:t>
            </a:r>
          </a:p>
        </p:txBody>
      </p:sp>
    </p:spTree>
    <p:extLst>
      <p:ext uri="{BB962C8B-B14F-4D97-AF65-F5344CB8AC3E}">
        <p14:creationId xmlns:p14="http://schemas.microsoft.com/office/powerpoint/2010/main" val="12785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i-final 11607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75" y="0"/>
            <a:ext cx="97980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CBCADA-6FC4-49E0-8615-10B232861AFD}"/>
              </a:ext>
            </a:extLst>
          </p:cNvPr>
          <p:cNvSpPr/>
          <p:nvPr/>
        </p:nvSpPr>
        <p:spPr>
          <a:xfrm>
            <a:off x="7183901" y="5217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Taking the dogs for a walk.</a:t>
            </a:r>
          </a:p>
        </p:txBody>
      </p:sp>
    </p:spTree>
    <p:extLst>
      <p:ext uri="{BB962C8B-B14F-4D97-AF65-F5344CB8AC3E}">
        <p14:creationId xmlns:p14="http://schemas.microsoft.com/office/powerpoint/2010/main" val="14017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2140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second semi-final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Felsted</a:t>
            </a:r>
            <a:r>
              <a:rPr lang="en-GB" sz="5400" dirty="0">
                <a:latin typeface="Bernard MT Condensed" panose="02050806060905020404" pitchFamily="18" charset="0"/>
              </a:rPr>
              <a:t> in dark blue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Sedbergh in brown</a:t>
            </a:r>
          </a:p>
        </p:txBody>
      </p:sp>
    </p:spTree>
    <p:extLst>
      <p:ext uri="{BB962C8B-B14F-4D97-AF65-F5344CB8AC3E}">
        <p14:creationId xmlns:p14="http://schemas.microsoft.com/office/powerpoint/2010/main" val="13356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bles 11607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1AC028-D831-4BB2-94BE-D5A14A8ED892}"/>
              </a:ext>
            </a:extLst>
          </p:cNvPr>
          <p:cNvSpPr/>
          <p:nvPr/>
        </p:nvSpPr>
        <p:spPr>
          <a:xfrm>
            <a:off x="1022252" y="10725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Marcus Stables (Sedbergh) batting during his 12</a:t>
            </a:r>
          </a:p>
        </p:txBody>
      </p:sp>
    </p:spTree>
    <p:extLst>
      <p:ext uri="{BB962C8B-B14F-4D97-AF65-F5344CB8AC3E}">
        <p14:creationId xmlns:p14="http://schemas.microsoft.com/office/powerpoint/2010/main" val="23644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ers 11607848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10020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34C8E-CA43-406A-BF42-F590F7B30A10}"/>
              </a:ext>
            </a:extLst>
          </p:cNvPr>
          <p:cNvSpPr/>
          <p:nvPr/>
        </p:nvSpPr>
        <p:spPr>
          <a:xfrm>
            <a:off x="4290646" y="186286"/>
            <a:ext cx="2883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Chris Sanders (Sedbergh) batting during his 12; James Seward is the wicketkeeper</a:t>
            </a:r>
          </a:p>
        </p:txBody>
      </p:sp>
    </p:spTree>
    <p:extLst>
      <p:ext uri="{BB962C8B-B14F-4D97-AF65-F5344CB8AC3E}">
        <p14:creationId xmlns:p14="http://schemas.microsoft.com/office/powerpoint/2010/main" val="4192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man 11607866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5" y="0"/>
            <a:ext cx="98980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9E114-9C5C-4F0C-A669-093D3C95A2DB}"/>
              </a:ext>
            </a:extLst>
          </p:cNvPr>
          <p:cNvSpPr/>
          <p:nvPr/>
        </p:nvSpPr>
        <p:spPr>
          <a:xfrm>
            <a:off x="1139483" y="6165055"/>
            <a:ext cx="9875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Luke Chapman (Millfield) catches James Park-Johnson off Ashleigh Cox for 17</a:t>
            </a:r>
          </a:p>
        </p:txBody>
      </p:sp>
    </p:spTree>
    <p:extLst>
      <p:ext uri="{BB962C8B-B14F-4D97-AF65-F5344CB8AC3E}">
        <p14:creationId xmlns:p14="http://schemas.microsoft.com/office/powerpoint/2010/main" val="34013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hirkheli 11607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27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0A1587-937F-41F4-B7D3-C2F71699721C}"/>
              </a:ext>
            </a:extLst>
          </p:cNvPr>
          <p:cNvSpPr/>
          <p:nvPr/>
        </p:nvSpPr>
        <p:spPr>
          <a:xfrm>
            <a:off x="0" y="1297634"/>
            <a:ext cx="348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Kyme</a:t>
            </a:r>
            <a:r>
              <a:rPr lang="en-GB" dirty="0"/>
              <a:t> </a:t>
            </a:r>
            <a:r>
              <a:rPr lang="en-GB" dirty="0" err="1"/>
              <a:t>Tahirkheli</a:t>
            </a:r>
            <a:r>
              <a:rPr lang="en-GB" dirty="0"/>
              <a:t> (Sedbergh) hits a four</a:t>
            </a:r>
          </a:p>
        </p:txBody>
      </p:sp>
    </p:spTree>
    <p:extLst>
      <p:ext uri="{BB962C8B-B14F-4D97-AF65-F5344CB8AC3E}">
        <p14:creationId xmlns:p14="http://schemas.microsoft.com/office/powerpoint/2010/main" val="42382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x 11607890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9207C-875B-4EEF-B242-163C97F1DB6E}"/>
              </a:ext>
            </a:extLst>
          </p:cNvPr>
          <p:cNvSpPr/>
          <p:nvPr/>
        </p:nvSpPr>
        <p:spPr>
          <a:xfrm>
            <a:off x="3151163" y="200355"/>
            <a:ext cx="3502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Jordan Cox (</a:t>
            </a:r>
            <a:r>
              <a:rPr lang="en-GB" dirty="0" err="1"/>
              <a:t>Felsted</a:t>
            </a:r>
            <a:r>
              <a:rPr lang="en-GB" dirty="0"/>
              <a:t>) batting during his 44</a:t>
            </a:r>
          </a:p>
        </p:txBody>
      </p:sp>
    </p:spTree>
    <p:extLst>
      <p:ext uri="{BB962C8B-B14F-4D97-AF65-F5344CB8AC3E}">
        <p14:creationId xmlns:p14="http://schemas.microsoft.com/office/powerpoint/2010/main" val="16797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x 11607907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0"/>
            <a:ext cx="104060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7B15E8-8B80-42CC-9DEF-E70584FF351F}"/>
              </a:ext>
            </a:extLst>
          </p:cNvPr>
          <p:cNvSpPr/>
          <p:nvPr/>
        </p:nvSpPr>
        <p:spPr>
          <a:xfrm>
            <a:off x="886266" y="6251640"/>
            <a:ext cx="10452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Jordan Cox (</a:t>
            </a:r>
            <a:r>
              <a:rPr lang="en-GB" dirty="0" err="1">
                <a:solidFill>
                  <a:schemeClr val="bg1"/>
                </a:solidFill>
              </a:rPr>
              <a:t>Felsted</a:t>
            </a:r>
            <a:r>
              <a:rPr lang="en-GB" dirty="0">
                <a:solidFill>
                  <a:schemeClr val="bg1"/>
                </a:solidFill>
              </a:rPr>
              <a:t>) reverse sweeps on his way to 44; Max Silvester is the wicketkeeper.</a:t>
            </a:r>
          </a:p>
        </p:txBody>
      </p:sp>
    </p:spTree>
    <p:extLst>
      <p:ext uri="{BB962C8B-B14F-4D97-AF65-F5344CB8AC3E}">
        <p14:creationId xmlns:p14="http://schemas.microsoft.com/office/powerpoint/2010/main" val="16763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dbergh 11607917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D7F9EF-99CE-4FFC-82DF-36923D068F64}"/>
              </a:ext>
            </a:extLst>
          </p:cNvPr>
          <p:cNvSpPr/>
          <p:nvPr/>
        </p:nvSpPr>
        <p:spPr>
          <a:xfrm>
            <a:off x="4693920" y="301006"/>
            <a:ext cx="4829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Sedbergh team are pleased to dismiss Jordan Cox for 44, caught by Park-Johnson off Barrett</a:t>
            </a:r>
          </a:p>
        </p:txBody>
      </p:sp>
    </p:spTree>
    <p:extLst>
      <p:ext uri="{BB962C8B-B14F-4D97-AF65-F5344CB8AC3E}">
        <p14:creationId xmlns:p14="http://schemas.microsoft.com/office/powerpoint/2010/main" val="8406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 11607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AFE817-3B0D-441C-99C6-98A0F156AF37}"/>
              </a:ext>
            </a:extLst>
          </p:cNvPr>
          <p:cNvSpPr/>
          <p:nvPr/>
        </p:nvSpPr>
        <p:spPr>
          <a:xfrm>
            <a:off x="4679852" y="1581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Yvan Grant, the </a:t>
            </a:r>
            <a:r>
              <a:rPr lang="en-GB" dirty="0" err="1"/>
              <a:t>Felsted</a:t>
            </a:r>
            <a:r>
              <a:rPr lang="en-GB" dirty="0"/>
              <a:t> captain, made 29 not out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7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2633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25500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Millfield</a:t>
            </a:r>
            <a:r>
              <a:rPr lang="en-GB" sz="5400" dirty="0">
                <a:latin typeface="Bernard MT Condensed" panose="02050806060905020404" pitchFamily="18" charset="0"/>
              </a:rPr>
              <a:t> in light blue</a:t>
            </a:r>
          </a:p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Felsted</a:t>
            </a:r>
            <a:r>
              <a:rPr lang="en-GB" sz="5400" dirty="0">
                <a:latin typeface="Bernard MT Condensed" panose="02050806060905020404" pitchFamily="18" charset="0"/>
              </a:rPr>
              <a:t> in dark blue</a:t>
            </a:r>
          </a:p>
        </p:txBody>
      </p:sp>
    </p:spTree>
    <p:extLst>
      <p:ext uri="{BB962C8B-B14F-4D97-AF65-F5344CB8AC3E}">
        <p14:creationId xmlns:p14="http://schemas.microsoft.com/office/powerpoint/2010/main" val="42719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Coy 11607987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0"/>
            <a:ext cx="100806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99610A-AEB1-4A59-9B11-DF3C54361877}"/>
              </a:ext>
            </a:extLst>
          </p:cNvPr>
          <p:cNvSpPr/>
          <p:nvPr/>
        </p:nvSpPr>
        <p:spPr>
          <a:xfrm>
            <a:off x="1012874" y="312896"/>
            <a:ext cx="1015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Joshua McCoy (Millfield) edges past wicketkeeper William </a:t>
            </a:r>
            <a:r>
              <a:rPr lang="en-GB" dirty="0" err="1"/>
              <a:t>Buttleman</a:t>
            </a:r>
            <a:r>
              <a:rPr lang="en-GB" dirty="0"/>
              <a:t> for 4</a:t>
            </a:r>
          </a:p>
        </p:txBody>
      </p:sp>
    </p:spTree>
    <p:extLst>
      <p:ext uri="{BB962C8B-B14F-4D97-AF65-F5344CB8AC3E}">
        <p14:creationId xmlns:p14="http://schemas.microsoft.com/office/powerpoint/2010/main" val="30531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Coy 11608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8" y="0"/>
            <a:ext cx="49371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D02E3-989A-41B1-A3C4-DB9AC3527B50}"/>
              </a:ext>
            </a:extLst>
          </p:cNvPr>
          <p:cNvSpPr/>
          <p:nvPr/>
        </p:nvSpPr>
        <p:spPr>
          <a:xfrm>
            <a:off x="0" y="1171026"/>
            <a:ext cx="3587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Joshua McCoy (Millfield) hits Joshua King for 6 during his 93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8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Coy 11608023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72EA85-3858-4E7E-A68F-FD7F832D834E}"/>
              </a:ext>
            </a:extLst>
          </p:cNvPr>
          <p:cNvSpPr/>
          <p:nvPr/>
        </p:nvSpPr>
        <p:spPr>
          <a:xfrm>
            <a:off x="970670" y="383234"/>
            <a:ext cx="1122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 McCoy of Millfield, who scored 93, hits E Potter for 6</a:t>
            </a:r>
          </a:p>
        </p:txBody>
      </p:sp>
    </p:spTree>
    <p:extLst>
      <p:ext uri="{BB962C8B-B14F-4D97-AF65-F5344CB8AC3E}">
        <p14:creationId xmlns:p14="http://schemas.microsoft.com/office/powerpoint/2010/main" val="27995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ing 11608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0"/>
            <a:ext cx="102235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0AD2ED-7593-495C-BC03-E56CE4CAF49E}"/>
              </a:ext>
            </a:extLst>
          </p:cNvPr>
          <p:cNvSpPr/>
          <p:nvPr/>
        </p:nvSpPr>
        <p:spPr>
          <a:xfrm>
            <a:off x="998806" y="6362004"/>
            <a:ext cx="10269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Benjamin Waring of </a:t>
            </a:r>
            <a:r>
              <a:rPr lang="en-GB" dirty="0" err="1">
                <a:solidFill>
                  <a:schemeClr val="bg1"/>
                </a:solidFill>
              </a:rPr>
              <a:t>Felsted</a:t>
            </a:r>
            <a:r>
              <a:rPr lang="en-GB" dirty="0">
                <a:solidFill>
                  <a:schemeClr val="bg1"/>
                </a:solidFill>
              </a:rPr>
              <a:t> leaps in vain while Joshua McCoy hits another six</a:t>
            </a:r>
          </a:p>
        </p:txBody>
      </p:sp>
    </p:spTree>
    <p:extLst>
      <p:ext uri="{BB962C8B-B14F-4D97-AF65-F5344CB8AC3E}">
        <p14:creationId xmlns:p14="http://schemas.microsoft.com/office/powerpoint/2010/main" val="38855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nouth 11608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0"/>
            <a:ext cx="93678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80E0D-C264-4EC7-8AB7-941D570927BF}"/>
              </a:ext>
            </a:extLst>
          </p:cNvPr>
          <p:cNvSpPr/>
          <p:nvPr/>
        </p:nvSpPr>
        <p:spPr>
          <a:xfrm>
            <a:off x="5158154" y="2706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Finlay </a:t>
            </a:r>
            <a:r>
              <a:rPr lang="en-GB" dirty="0" err="1"/>
              <a:t>Trenouth</a:t>
            </a:r>
            <a:r>
              <a:rPr lang="en-GB" dirty="0"/>
              <a:t> (Millfield) drives Ben Waring during his 24</a:t>
            </a:r>
          </a:p>
        </p:txBody>
      </p:sp>
    </p:spTree>
    <p:extLst>
      <p:ext uri="{BB962C8B-B14F-4D97-AF65-F5344CB8AC3E}">
        <p14:creationId xmlns:p14="http://schemas.microsoft.com/office/powerpoint/2010/main" val="24180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6192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The first semi-final</a:t>
            </a:r>
          </a:p>
          <a:p>
            <a:pPr algn="ctr"/>
            <a:endParaRPr lang="en-GB" sz="40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4000" dirty="0" err="1">
                <a:latin typeface="Bernard MT Condensed" panose="02050806060905020404" pitchFamily="18" charset="0"/>
              </a:rPr>
              <a:t>Cranleigh</a:t>
            </a:r>
            <a:r>
              <a:rPr lang="en-GB" sz="4000" dirty="0">
                <a:latin typeface="Bernard MT Condensed" panose="02050806060905020404" pitchFamily="18" charset="0"/>
              </a:rPr>
              <a:t> v </a:t>
            </a:r>
            <a:r>
              <a:rPr lang="en-GB" sz="4000" dirty="0" err="1">
                <a:latin typeface="Bernard MT Condensed" panose="02050806060905020404" pitchFamily="18" charset="0"/>
              </a:rPr>
              <a:t>Millfield</a:t>
            </a:r>
            <a:endParaRPr lang="en-GB" sz="4000" dirty="0">
              <a:latin typeface="Bernard MT Condensed" panose="02050806060905020404" pitchFamily="18" charset="0"/>
            </a:endParaRPr>
          </a:p>
          <a:p>
            <a:pPr algn="ctr"/>
            <a:endParaRPr lang="en-GB" sz="40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4000" dirty="0" err="1">
                <a:latin typeface="Bernard MT Condensed" panose="02050806060905020404" pitchFamily="18" charset="0"/>
              </a:rPr>
              <a:t>Cranleigh</a:t>
            </a:r>
            <a:r>
              <a:rPr lang="en-GB" sz="4000" dirty="0">
                <a:latin typeface="Bernard MT Condensed" panose="02050806060905020404" pitchFamily="18" charset="0"/>
              </a:rPr>
              <a:t> in dark blue</a:t>
            </a:r>
          </a:p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 </a:t>
            </a:r>
            <a:r>
              <a:rPr lang="en-GB" sz="4000" dirty="0" err="1">
                <a:latin typeface="Bernard MT Condensed" panose="02050806060905020404" pitchFamily="18" charset="0"/>
              </a:rPr>
              <a:t>Millfield</a:t>
            </a:r>
            <a:r>
              <a:rPr lang="en-GB" sz="4000" dirty="0">
                <a:latin typeface="Bernard MT Condensed" panose="02050806060905020404" pitchFamily="18" charset="0"/>
              </a:rPr>
              <a:t> in light blue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7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x b 11608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0"/>
            <a:ext cx="11066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62962C-CBDC-4F61-81DE-EA686C1CAD2E}"/>
              </a:ext>
            </a:extLst>
          </p:cNvPr>
          <p:cNvSpPr/>
          <p:nvPr/>
        </p:nvSpPr>
        <p:spPr>
          <a:xfrm>
            <a:off x="548640" y="847468"/>
            <a:ext cx="11085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A. Cox (</a:t>
            </a:r>
            <a:r>
              <a:rPr lang="en-GB" dirty="0" err="1"/>
              <a:t>Felsted</a:t>
            </a:r>
            <a:r>
              <a:rPr lang="en-GB" dirty="0"/>
              <a:t>) is bowled by Bartlett for 2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9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 11608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0"/>
            <a:ext cx="106695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91A1B-53D1-47A3-AE11-4CD154D60B9A}"/>
              </a:ext>
            </a:extLst>
          </p:cNvPr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ARUNDEL - JULY 1: National Schools Twenty20 Finals Day 2016, the final Millfield v </a:t>
            </a:r>
            <a:r>
              <a:rPr lang="en-GB" dirty="0" err="1"/>
              <a:t>Felsted</a:t>
            </a:r>
            <a:r>
              <a:rPr lang="en-GB" dirty="0"/>
              <a:t>, Yvan Grant (</a:t>
            </a:r>
            <a:r>
              <a:rPr lang="en-GB" dirty="0" err="1"/>
              <a:t>Felsted</a:t>
            </a:r>
            <a:r>
              <a:rPr lang="en-GB" dirty="0"/>
              <a:t>) batting during </a:t>
            </a:r>
            <a:r>
              <a:rPr lang="en-GB" dirty="0" err="1"/>
              <a:t>bis</a:t>
            </a:r>
            <a:r>
              <a:rPr lang="en-GB" dirty="0"/>
              <a:t> 43</a:t>
            </a:r>
          </a:p>
          <a:p>
            <a:r>
              <a:rPr lang="en-GB" dirty="0"/>
              <a:t>11608089</a:t>
            </a:r>
          </a:p>
          <a:p>
            <a:r>
              <a:rPr lang="en-GB" dirty="0"/>
              <a:t>photograph by Patrick Eagar</a:t>
            </a:r>
          </a:p>
        </p:txBody>
      </p:sp>
    </p:spTree>
    <p:extLst>
      <p:ext uri="{BB962C8B-B14F-4D97-AF65-F5344CB8AC3E}">
        <p14:creationId xmlns:p14="http://schemas.microsoft.com/office/powerpoint/2010/main" val="21241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leman 11608096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5" y="0"/>
            <a:ext cx="106092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6B33F8-CDE0-4565-9525-4B12CF58BF0E}"/>
              </a:ext>
            </a:extLst>
          </p:cNvPr>
          <p:cNvSpPr/>
          <p:nvPr/>
        </p:nvSpPr>
        <p:spPr>
          <a:xfrm>
            <a:off x="787791" y="6221327"/>
            <a:ext cx="1057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Buttleman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err="1">
                <a:solidFill>
                  <a:schemeClr val="bg1"/>
                </a:solidFill>
              </a:rPr>
              <a:t>Felsted</a:t>
            </a:r>
            <a:r>
              <a:rPr lang="en-GB" dirty="0">
                <a:solidFill>
                  <a:schemeClr val="bg1"/>
                </a:solidFill>
              </a:rPr>
              <a:t>) improvises during his 28</a:t>
            </a:r>
          </a:p>
        </p:txBody>
      </p:sp>
    </p:spTree>
    <p:extLst>
      <p:ext uri="{BB962C8B-B14F-4D97-AF65-F5344CB8AC3E}">
        <p14:creationId xmlns:p14="http://schemas.microsoft.com/office/powerpoint/2010/main" val="8246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leman 11608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" y="0"/>
            <a:ext cx="107664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5390BD-4042-476D-8F79-7FA706D19449}"/>
              </a:ext>
            </a:extLst>
          </p:cNvPr>
          <p:cNvSpPr/>
          <p:nvPr/>
        </p:nvSpPr>
        <p:spPr>
          <a:xfrm>
            <a:off x="731520" y="678656"/>
            <a:ext cx="10719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Felsted</a:t>
            </a:r>
            <a:r>
              <a:rPr lang="en-GB" dirty="0"/>
              <a:t> wicketkeeper William </a:t>
            </a:r>
            <a:r>
              <a:rPr lang="en-GB" dirty="0" err="1"/>
              <a:t>Buttleman</a:t>
            </a:r>
            <a:r>
              <a:rPr lang="en-GB" dirty="0"/>
              <a:t> sweeps during his 28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 c 11608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5" y="0"/>
            <a:ext cx="57578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6BCFA4-61F5-47AD-9671-E65C3109F2F2}"/>
              </a:ext>
            </a:extLst>
          </p:cNvPr>
          <p:cNvSpPr/>
          <p:nvPr/>
        </p:nvSpPr>
        <p:spPr>
          <a:xfrm>
            <a:off x="0" y="945942"/>
            <a:ext cx="319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King (</a:t>
            </a:r>
            <a:r>
              <a:rPr lang="en-GB" dirty="0" err="1"/>
              <a:t>Felsted</a:t>
            </a:r>
            <a:r>
              <a:rPr lang="en-GB" dirty="0"/>
              <a:t>) is caught behind by Seward off Bevan for 0</a:t>
            </a:r>
          </a:p>
        </p:txBody>
      </p:sp>
    </p:spTree>
    <p:extLst>
      <p:ext uri="{BB962C8B-B14F-4D97-AF65-F5344CB8AC3E}">
        <p14:creationId xmlns:p14="http://schemas.microsoft.com/office/powerpoint/2010/main" val="32691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06752"/>
            <a:ext cx="1227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The presentation by Johnny Barclay </a:t>
            </a:r>
          </a:p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former Captain of Sussex and President of MCC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0131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2016 winners</a:t>
            </a:r>
          </a:p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Millfield</a:t>
            </a:r>
            <a:endParaRPr lang="en-GB" sz="5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8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pires 11620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0"/>
            <a:ext cx="49053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87E8F3-C991-4647-A110-806C31721760}"/>
              </a:ext>
            </a:extLst>
          </p:cNvPr>
          <p:cNvSpPr/>
          <p:nvPr/>
        </p:nvSpPr>
        <p:spPr>
          <a:xfrm>
            <a:off x="717451" y="819333"/>
            <a:ext cx="2602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umpires take a break after the final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pires 11620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1" y="0"/>
            <a:ext cx="101663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F0C163-8144-42F8-84F5-F70CB46C873A}"/>
              </a:ext>
            </a:extLst>
          </p:cNvPr>
          <p:cNvSpPr/>
          <p:nvPr/>
        </p:nvSpPr>
        <p:spPr>
          <a:xfrm>
            <a:off x="998806" y="1815962"/>
            <a:ext cx="10227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Umpires having a rest</a:t>
            </a:r>
          </a:p>
        </p:txBody>
      </p:sp>
    </p:spTree>
    <p:extLst>
      <p:ext uri="{BB962C8B-B14F-4D97-AF65-F5344CB8AC3E}">
        <p14:creationId xmlns:p14="http://schemas.microsoft.com/office/powerpoint/2010/main" val="2305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field 11620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66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9DC0AA-3FCC-4577-A1A6-06FFC431C188}"/>
              </a:ext>
            </a:extLst>
          </p:cNvPr>
          <p:cNvSpPr/>
          <p:nvPr/>
        </p:nvSpPr>
        <p:spPr>
          <a:xfrm>
            <a:off x="5847470" y="5520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Millfield, winners of the 2016 competition</a:t>
            </a:r>
          </a:p>
        </p:txBody>
      </p:sp>
    </p:spTree>
    <p:extLst>
      <p:ext uri="{BB962C8B-B14F-4D97-AF65-F5344CB8AC3E}">
        <p14:creationId xmlns:p14="http://schemas.microsoft.com/office/powerpoint/2010/main" val="24655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field 11620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0"/>
            <a:ext cx="101869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9AFD75-4D69-4A07-8868-214C15FCE3C4}"/>
              </a:ext>
            </a:extLst>
          </p:cNvPr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ARUNDEL - JULY 1: National Schools Twenty20 Finals Day 2016, the final Millfield v </a:t>
            </a:r>
            <a:r>
              <a:rPr lang="en-GB" dirty="0" err="1"/>
              <a:t>Felsted</a:t>
            </a:r>
            <a:r>
              <a:rPr lang="en-GB" dirty="0"/>
              <a:t>, Millfield the winners at prize giving.</a:t>
            </a:r>
          </a:p>
          <a:p>
            <a:r>
              <a:rPr lang="en-GB" dirty="0"/>
              <a:t>11620365</a:t>
            </a:r>
          </a:p>
          <a:p>
            <a:r>
              <a:rPr lang="en-GB" dirty="0"/>
              <a:t>photograph by Patrick Eagar</a:t>
            </a:r>
          </a:p>
        </p:txBody>
      </p:sp>
    </p:spTree>
    <p:extLst>
      <p:ext uri="{BB962C8B-B14F-4D97-AF65-F5344CB8AC3E}">
        <p14:creationId xmlns:p14="http://schemas.microsoft.com/office/powerpoint/2010/main" val="28347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tin ct 11607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0"/>
            <a:ext cx="119411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C44973-AA51-4A17-81F5-648397750511}"/>
              </a:ext>
            </a:extLst>
          </p:cNvPr>
          <p:cNvSpPr/>
          <p:nvPr/>
        </p:nvSpPr>
        <p:spPr>
          <a:xfrm>
            <a:off x="3863926" y="4373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Austin </a:t>
            </a:r>
            <a:r>
              <a:rPr lang="en-GB" dirty="0" err="1"/>
              <a:t>ct</a:t>
            </a:r>
            <a:r>
              <a:rPr lang="en-GB" dirty="0"/>
              <a:t> Seward b Currie 5</a:t>
            </a:r>
          </a:p>
        </p:txBody>
      </p:sp>
    </p:spTree>
    <p:extLst>
      <p:ext uri="{BB962C8B-B14F-4D97-AF65-F5344CB8AC3E}">
        <p14:creationId xmlns:p14="http://schemas.microsoft.com/office/powerpoint/2010/main" val="21617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ce 11620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0"/>
            <a:ext cx="1084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980C45-460A-453D-BDA8-08C501D16796}"/>
              </a:ext>
            </a:extLst>
          </p:cNvPr>
          <p:cNvSpPr/>
          <p:nvPr/>
        </p:nvSpPr>
        <p:spPr>
          <a:xfrm>
            <a:off x="5720861" y="397302"/>
            <a:ext cx="3915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Thomas Lace (Millfield captain) with the trophy. Johnny Barclay is on the left.</a:t>
            </a:r>
          </a:p>
        </p:txBody>
      </p:sp>
    </p:spTree>
    <p:extLst>
      <p:ext uri="{BB962C8B-B14F-4D97-AF65-F5344CB8AC3E}">
        <p14:creationId xmlns:p14="http://schemas.microsoft.com/office/powerpoint/2010/main" val="17191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field 11608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0"/>
            <a:ext cx="99472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5791F2-86EC-407A-A042-6D5AD636EB3B}"/>
              </a:ext>
            </a:extLst>
          </p:cNvPr>
          <p:cNvSpPr/>
          <p:nvPr/>
        </p:nvSpPr>
        <p:spPr>
          <a:xfrm>
            <a:off x="1331742" y="0"/>
            <a:ext cx="3296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eventual winners Millfield celebrate with the trophy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7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clay 11620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55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640038-9896-4923-A720-DAD436845DA6}"/>
              </a:ext>
            </a:extLst>
          </p:cNvPr>
          <p:cNvSpPr/>
          <p:nvPr/>
        </p:nvSpPr>
        <p:spPr>
          <a:xfrm>
            <a:off x="1083212" y="537979"/>
            <a:ext cx="9988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Johnny Barclay (left) with the winning Millfield team.</a:t>
            </a:r>
          </a:p>
        </p:txBody>
      </p:sp>
    </p:spTree>
    <p:extLst>
      <p:ext uri="{BB962C8B-B14F-4D97-AF65-F5344CB8AC3E}">
        <p14:creationId xmlns:p14="http://schemas.microsoft.com/office/powerpoint/2010/main" val="35949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25238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2016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15124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e ct 11607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8" y="0"/>
            <a:ext cx="112315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D98043-0E38-4E90-87E6-F1D9528E1EAF}"/>
              </a:ext>
            </a:extLst>
          </p:cNvPr>
          <p:cNvSpPr/>
          <p:nvPr/>
        </p:nvSpPr>
        <p:spPr>
          <a:xfrm>
            <a:off x="6213230" y="5498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Pope </a:t>
            </a:r>
            <a:r>
              <a:rPr lang="en-GB" dirty="0" err="1"/>
              <a:t>ct</a:t>
            </a:r>
            <a:r>
              <a:rPr lang="en-GB" dirty="0"/>
              <a:t> Seward b Currie 0</a:t>
            </a:r>
          </a:p>
        </p:txBody>
      </p:sp>
    </p:spTree>
    <p:extLst>
      <p:ext uri="{BB962C8B-B14F-4D97-AF65-F5344CB8AC3E}">
        <p14:creationId xmlns:p14="http://schemas.microsoft.com/office/powerpoint/2010/main" val="38836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hl 11607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9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D86B99-3CD1-4379-9321-F4FB85A150D1}"/>
              </a:ext>
            </a:extLst>
          </p:cNvPr>
          <p:cNvSpPr/>
          <p:nvPr/>
        </p:nvSpPr>
        <p:spPr>
          <a:xfrm>
            <a:off x="4539175" y="5520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Angus Dahl batting during his 24</a:t>
            </a:r>
          </a:p>
        </p:txBody>
      </p:sp>
    </p:spTree>
    <p:extLst>
      <p:ext uri="{BB962C8B-B14F-4D97-AF65-F5344CB8AC3E}">
        <p14:creationId xmlns:p14="http://schemas.microsoft.com/office/powerpoint/2010/main" val="498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hl 11607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22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9A0F0E-927E-4DB1-AAB0-2CBEEE6ED28C}"/>
              </a:ext>
            </a:extLst>
          </p:cNvPr>
          <p:cNvSpPr/>
          <p:nvPr/>
        </p:nvSpPr>
        <p:spPr>
          <a:xfrm>
            <a:off x="6649330" y="1841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Dahl batting during his 24</a:t>
            </a:r>
          </a:p>
        </p:txBody>
      </p:sp>
    </p:spTree>
    <p:extLst>
      <p:ext uri="{BB962C8B-B14F-4D97-AF65-F5344CB8AC3E}">
        <p14:creationId xmlns:p14="http://schemas.microsoft.com/office/powerpoint/2010/main" val="21658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undel 11607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425C5B-1599-4F96-A2C0-7B864C9B2185}"/>
              </a:ext>
            </a:extLst>
          </p:cNvPr>
          <p:cNvSpPr/>
          <p:nvPr/>
        </p:nvSpPr>
        <p:spPr>
          <a:xfrm>
            <a:off x="1486486" y="3247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First semi-final Cranleigh v Millfield</a:t>
            </a:r>
          </a:p>
        </p:txBody>
      </p:sp>
    </p:spTree>
    <p:extLst>
      <p:ext uri="{BB962C8B-B14F-4D97-AF65-F5344CB8AC3E}">
        <p14:creationId xmlns:p14="http://schemas.microsoft.com/office/powerpoint/2010/main" val="3478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stem st 11607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0"/>
            <a:ext cx="52228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F08246-24B5-4501-9D13-EE1842A8F3CE}"/>
              </a:ext>
            </a:extLst>
          </p:cNvPr>
          <p:cNvSpPr/>
          <p:nvPr/>
        </p:nvSpPr>
        <p:spPr>
          <a:xfrm>
            <a:off x="0" y="763062"/>
            <a:ext cx="3446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Tristem</a:t>
            </a:r>
            <a:r>
              <a:rPr lang="en-GB" dirty="0"/>
              <a:t> is stumped by Steward off Bevan</a:t>
            </a:r>
          </a:p>
        </p:txBody>
      </p:sp>
    </p:spTree>
    <p:extLst>
      <p:ext uri="{BB962C8B-B14F-4D97-AF65-F5344CB8AC3E}">
        <p14:creationId xmlns:p14="http://schemas.microsoft.com/office/powerpoint/2010/main" val="38863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537</Words>
  <Application>Microsoft Office PowerPoint</Application>
  <PresentationFormat>Widescreen</PresentationFormat>
  <Paragraphs>77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Henderson</dc:creator>
  <cp:lastModifiedBy>Douglas Henderson</cp:lastModifiedBy>
  <cp:revision>15</cp:revision>
  <dcterms:created xsi:type="dcterms:W3CDTF">2017-02-07T12:21:57Z</dcterms:created>
  <dcterms:modified xsi:type="dcterms:W3CDTF">2018-02-20T22:04:00Z</dcterms:modified>
</cp:coreProperties>
</file>